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image" Target="../media/image-22-2.jpeg"/><Relationship Id="rId3" Type="http://schemas.openxmlformats.org/officeDocument/2006/relationships/image" Target="../media/image-22-3.jpeg"/><Relationship Id="rId4" Type="http://schemas.openxmlformats.org/officeDocument/2006/relationships/image" Target="../media/image-2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532" y="0"/>
            <a:ext cx="9164468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532" y="0"/>
            <a:ext cx="9164468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60" y="0"/>
            <a:ext cx="916304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60" y="5124450"/>
            <a:ext cx="9163040" cy="5162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2026-09-09T12:39:56Z</dcterms:created>
  <dcterms:modified xsi:type="dcterms:W3CDTF">2026-09-09T12:39:56Z</dcterms:modified>
</cp:coreProperties>
</file>